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3"/>
  </p:notesMasterIdLst>
  <p:sldIdLst>
    <p:sldId id="256" r:id="rId3"/>
    <p:sldId id="257" r:id="rId4"/>
    <p:sldId id="258" r:id="rId5"/>
    <p:sldId id="259" r:id="rId6"/>
    <p:sldId id="260" r:id="rId7"/>
    <p:sldId id="262" r:id="rId8"/>
    <p:sldId id="263" r:id="rId9"/>
    <p:sldId id="268" r:id="rId10"/>
    <p:sldId id="269" r:id="rId11"/>
    <p:sldId id="264"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3784" autoAdjust="0"/>
  </p:normalViewPr>
  <p:slideViewPr>
    <p:cSldViewPr snapToGrid="0">
      <p:cViewPr varScale="1">
        <p:scale>
          <a:sx n="120" d="100"/>
          <a:sy n="120" d="100"/>
        </p:scale>
        <p:origin x="192" y="7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6774945a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6774945a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dfdffb01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dfdffb01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dfb1a4a44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dfb1a4a4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ef81ff90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ef81ff90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ef81ff90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ef81ff9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6774945aa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6774945a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6774945a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86774945a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6774945a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6774945a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Bin’s Daily Special Menu will be a small menu of 5 food &amp; drink items. We will draw from a well of 50~100 recipes.  We will update our menu every week (small change) and every month (big changes). Regulars will spot differences every time that they stop by and should be tempted to try new items.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dk1"/>
              </a:buClr>
              <a:buSzPts val="3200"/>
              <a:buFont typeface="Open Sans ExtraBold"/>
              <a:buNone/>
              <a:defRPr sz="2625" b="0" i="0" u="none" strike="noStrike" cap="none">
                <a:solidFill>
                  <a:schemeClr val="dk1"/>
                </a:solidFill>
                <a:latin typeface="Open Sans ExtraBold"/>
                <a:ea typeface="Open Sans ExtraBold"/>
                <a:cs typeface="Open Sans ExtraBold"/>
                <a:sym typeface="Open Sans ExtraBold"/>
              </a:defRPr>
            </a:lvl1pPr>
            <a:lvl2pPr lvl="1">
              <a:spcBef>
                <a:spcPts val="0"/>
              </a:spcBef>
              <a:spcAft>
                <a:spcPts val="0"/>
              </a:spcAft>
              <a:buSzPts val="3200"/>
              <a:buFont typeface="Arial"/>
              <a:buNone/>
              <a:defRPr sz="1800"/>
            </a:lvl2pPr>
            <a:lvl3pPr lvl="2">
              <a:spcBef>
                <a:spcPts val="0"/>
              </a:spcBef>
              <a:spcAft>
                <a:spcPts val="0"/>
              </a:spcAft>
              <a:buSzPts val="3200"/>
              <a:buFont typeface="Arial"/>
              <a:buNone/>
              <a:defRPr sz="1800"/>
            </a:lvl3pPr>
            <a:lvl4pPr lvl="3">
              <a:spcBef>
                <a:spcPts val="0"/>
              </a:spcBef>
              <a:spcAft>
                <a:spcPts val="0"/>
              </a:spcAft>
              <a:buSzPts val="3200"/>
              <a:buFont typeface="Arial"/>
              <a:buNone/>
              <a:defRPr sz="1800"/>
            </a:lvl4pPr>
            <a:lvl5pPr lvl="4">
              <a:spcBef>
                <a:spcPts val="0"/>
              </a:spcBef>
              <a:spcAft>
                <a:spcPts val="0"/>
              </a:spcAft>
              <a:buSzPts val="3200"/>
              <a:buFont typeface="Arial"/>
              <a:buNone/>
              <a:defRPr sz="1800"/>
            </a:lvl5pPr>
            <a:lvl6pPr lvl="5">
              <a:spcBef>
                <a:spcPts val="0"/>
              </a:spcBef>
              <a:spcAft>
                <a:spcPts val="0"/>
              </a:spcAft>
              <a:buSzPts val="3200"/>
              <a:buFont typeface="Arial"/>
              <a:buNone/>
              <a:defRPr sz="1800"/>
            </a:lvl6pPr>
            <a:lvl7pPr lvl="6">
              <a:spcBef>
                <a:spcPts val="0"/>
              </a:spcBef>
              <a:spcAft>
                <a:spcPts val="0"/>
              </a:spcAft>
              <a:buSzPts val="3200"/>
              <a:buFont typeface="Arial"/>
              <a:buNone/>
              <a:defRPr sz="1800"/>
            </a:lvl7pPr>
            <a:lvl8pPr lvl="7">
              <a:spcBef>
                <a:spcPts val="0"/>
              </a:spcBef>
              <a:spcAft>
                <a:spcPts val="0"/>
              </a:spcAft>
              <a:buSzPts val="3200"/>
              <a:buFont typeface="Arial"/>
              <a:buNone/>
              <a:defRPr sz="1800"/>
            </a:lvl8pPr>
            <a:lvl9pPr lvl="8">
              <a:spcBef>
                <a:spcPts val="0"/>
              </a:spcBef>
              <a:spcAft>
                <a:spcPts val="0"/>
              </a:spcAft>
              <a:buSzPts val="3200"/>
              <a:buFont typeface="Arial"/>
              <a:buNone/>
              <a:defRPr sz="1800"/>
            </a:lvl9pPr>
          </a:lstStyle>
          <a:p>
            <a:endParaRPr/>
          </a:p>
        </p:txBody>
      </p:sp>
      <p:sp>
        <p:nvSpPr>
          <p:cNvPr id="17" name="Google Shape;17;p16"/>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marR="0" lvl="0" indent="-342900" algn="ctr" rtl="0">
              <a:lnSpc>
                <a:spcPct val="90000"/>
              </a:lnSpc>
              <a:spcBef>
                <a:spcPts val="0"/>
              </a:spcBef>
              <a:spcAft>
                <a:spcPts val="0"/>
              </a:spcAft>
              <a:buClr>
                <a:schemeClr val="dk1"/>
              </a:buClr>
              <a:buSzPts val="1800"/>
              <a:buFont typeface="Arial"/>
              <a:buChar char="●"/>
              <a:defRPr sz="900" b="0" i="0" u="none" strike="noStrike" cap="none">
                <a:solidFill>
                  <a:schemeClr val="dk1"/>
                </a:solidFill>
                <a:latin typeface="PT Sans"/>
                <a:ea typeface="PT Sans"/>
                <a:cs typeface="PT Sans"/>
                <a:sym typeface="PT Sans"/>
              </a:defRPr>
            </a:lvl1pPr>
            <a:lvl2pPr marL="914400" marR="0" lvl="1" indent="-317500" algn="l" rtl="0">
              <a:lnSpc>
                <a:spcPct val="90000"/>
              </a:lnSpc>
              <a:spcBef>
                <a:spcPts val="16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16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1600"/>
              </a:spcBef>
              <a:spcAft>
                <a:spcPts val="0"/>
              </a:spcAft>
              <a:buClr>
                <a:schemeClr val="dk1"/>
              </a:buClr>
              <a:buSzPts val="1400"/>
              <a:buFont typeface="Arial"/>
              <a:buChar char="●"/>
              <a:defRPr sz="135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1600"/>
              </a:spcBef>
              <a:spcAft>
                <a:spcPts val="0"/>
              </a:spcAft>
              <a:buClr>
                <a:schemeClr val="dk1"/>
              </a:buClr>
              <a:buSzPts val="1400"/>
              <a:buFont typeface="Arial"/>
              <a:buChar char="○"/>
              <a:defRPr sz="135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1600"/>
              </a:spcBef>
              <a:spcAft>
                <a:spcPts val="0"/>
              </a:spcAft>
              <a:buClr>
                <a:schemeClr val="dk1"/>
              </a:buClr>
              <a:buSzPts val="1400"/>
              <a:buFont typeface="Arial"/>
              <a:buChar char="■"/>
              <a:defRPr sz="135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600"/>
              </a:spcBef>
              <a:spcAft>
                <a:spcPts val="0"/>
              </a:spcAft>
              <a:buClr>
                <a:schemeClr val="dk1"/>
              </a:buClr>
              <a:buSzPts val="1400"/>
              <a:buFont typeface="Arial"/>
              <a:buChar char="●"/>
              <a:defRPr sz="135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600"/>
              </a:spcBef>
              <a:spcAft>
                <a:spcPts val="0"/>
              </a:spcAft>
              <a:buClr>
                <a:schemeClr val="dk1"/>
              </a:buClr>
              <a:buSzPts val="1400"/>
              <a:buFont typeface="Arial"/>
              <a:buChar char="○"/>
              <a:defRPr sz="135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600"/>
              </a:spcBef>
              <a:spcAft>
                <a:spcPts val="1600"/>
              </a:spcAft>
              <a:buClr>
                <a:schemeClr val="dk1"/>
              </a:buClr>
              <a:buSzPts val="14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 name="Google Shape;18;p1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01212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4_01">
  <p:cSld name="14_01">
    <p:spTree>
      <p:nvGrpSpPr>
        <p:cNvPr id="1" name="Shape 19"/>
        <p:cNvGrpSpPr/>
        <p:nvPr/>
      </p:nvGrpSpPr>
      <p:grpSpPr>
        <a:xfrm>
          <a:off x="0" y="0"/>
          <a:ext cx="0" cy="0"/>
          <a:chOff x="0" y="0"/>
          <a:chExt cx="0" cy="0"/>
        </a:xfrm>
      </p:grpSpPr>
      <p:sp>
        <p:nvSpPr>
          <p:cNvPr id="20" name="Google Shape;20;p1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Calibri"/>
              <a:ea typeface="Calibri"/>
              <a:cs typeface="Calibri"/>
              <a:sym typeface="Calibri"/>
            </a:endParaRPr>
          </a:p>
        </p:txBody>
      </p:sp>
      <p:sp>
        <p:nvSpPr>
          <p:cNvPr id="21" name="Google Shape;21;p18"/>
          <p:cNvSpPr>
            <a:spLocks noGrp="1"/>
          </p:cNvSpPr>
          <p:nvPr>
            <p:ph type="pic" idx="2"/>
          </p:nvPr>
        </p:nvSpPr>
        <p:spPr>
          <a:xfrm>
            <a:off x="2225427" y="0"/>
            <a:ext cx="6918574" cy="3430674"/>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19407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7_01">
  <p:cSld name="27_01">
    <p:spTree>
      <p:nvGrpSpPr>
        <p:cNvPr id="1" name="Shape 22"/>
        <p:cNvGrpSpPr/>
        <p:nvPr/>
      </p:nvGrpSpPr>
      <p:grpSpPr>
        <a:xfrm>
          <a:off x="0" y="0"/>
          <a:ext cx="0" cy="0"/>
          <a:chOff x="0" y="0"/>
          <a:chExt cx="0" cy="0"/>
        </a:xfrm>
      </p:grpSpPr>
      <p:sp>
        <p:nvSpPr>
          <p:cNvPr id="23" name="Google Shape;23;p19"/>
          <p:cNvSpPr>
            <a:spLocks noGrp="1"/>
          </p:cNvSpPr>
          <p:nvPr>
            <p:ph type="pic" idx="2"/>
          </p:nvPr>
        </p:nvSpPr>
        <p:spPr>
          <a:xfrm>
            <a:off x="6482271" y="0"/>
            <a:ext cx="2289409" cy="4729163"/>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 name="Google Shape;24;p19"/>
          <p:cNvSpPr>
            <a:spLocks noGrp="1"/>
          </p:cNvSpPr>
          <p:nvPr>
            <p:ph type="pic" idx="3"/>
          </p:nvPr>
        </p:nvSpPr>
        <p:spPr>
          <a:xfrm>
            <a:off x="4067682" y="1"/>
            <a:ext cx="2289409" cy="308065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34763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5_01">
  <p:cSld name="35_01">
    <p:spTree>
      <p:nvGrpSpPr>
        <p:cNvPr id="1" name="Shape 25"/>
        <p:cNvGrpSpPr/>
        <p:nvPr/>
      </p:nvGrpSpPr>
      <p:grpSpPr>
        <a:xfrm>
          <a:off x="0" y="0"/>
          <a:ext cx="0" cy="0"/>
          <a:chOff x="0" y="0"/>
          <a:chExt cx="0" cy="0"/>
        </a:xfrm>
      </p:grpSpPr>
      <p:sp>
        <p:nvSpPr>
          <p:cNvPr id="26" name="Google Shape;26;p20"/>
          <p:cNvSpPr>
            <a:spLocks noGrp="1"/>
          </p:cNvSpPr>
          <p:nvPr>
            <p:ph type="pic" idx="2"/>
          </p:nvPr>
        </p:nvSpPr>
        <p:spPr>
          <a:xfrm>
            <a:off x="4842775" y="466582"/>
            <a:ext cx="3834644" cy="2312008"/>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77136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7_01">
  <p:cSld name="17_01">
    <p:spTree>
      <p:nvGrpSpPr>
        <p:cNvPr id="1" name="Shape 27"/>
        <p:cNvGrpSpPr/>
        <p:nvPr/>
      </p:nvGrpSpPr>
      <p:grpSpPr>
        <a:xfrm>
          <a:off x="0" y="0"/>
          <a:ext cx="0" cy="0"/>
          <a:chOff x="0" y="0"/>
          <a:chExt cx="0" cy="0"/>
        </a:xfrm>
      </p:grpSpPr>
    </p:spTree>
    <p:extLst>
      <p:ext uri="{BB962C8B-B14F-4D97-AF65-F5344CB8AC3E}">
        <p14:creationId xmlns:p14="http://schemas.microsoft.com/office/powerpoint/2010/main" val="3215250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7_01">
  <p:cSld name="37_01">
    <p:spTree>
      <p:nvGrpSpPr>
        <p:cNvPr id="1" name="Shape 28"/>
        <p:cNvGrpSpPr/>
        <p:nvPr/>
      </p:nvGrpSpPr>
      <p:grpSpPr>
        <a:xfrm>
          <a:off x="0" y="0"/>
          <a:ext cx="0" cy="0"/>
          <a:chOff x="0" y="0"/>
          <a:chExt cx="0" cy="0"/>
        </a:xfrm>
      </p:grpSpPr>
      <p:sp>
        <p:nvSpPr>
          <p:cNvPr id="29" name="Google Shape;29;p22"/>
          <p:cNvSpPr>
            <a:spLocks noGrp="1"/>
          </p:cNvSpPr>
          <p:nvPr>
            <p:ph type="pic" idx="2"/>
          </p:nvPr>
        </p:nvSpPr>
        <p:spPr>
          <a:xfrm>
            <a:off x="466581" y="466581"/>
            <a:ext cx="1762269" cy="4210338"/>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12290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6_01">
  <p:cSld name="36_01">
    <p:spTree>
      <p:nvGrpSpPr>
        <p:cNvPr id="1" name="Shape 30"/>
        <p:cNvGrpSpPr/>
        <p:nvPr/>
      </p:nvGrpSpPr>
      <p:grpSpPr>
        <a:xfrm>
          <a:off x="0" y="0"/>
          <a:ext cx="0" cy="0"/>
          <a:chOff x="0" y="0"/>
          <a:chExt cx="0" cy="0"/>
        </a:xfrm>
      </p:grpSpPr>
      <p:sp>
        <p:nvSpPr>
          <p:cNvPr id="31" name="Google Shape;31;p23"/>
          <p:cNvSpPr>
            <a:spLocks noGrp="1"/>
          </p:cNvSpPr>
          <p:nvPr>
            <p:ph type="pic" idx="2"/>
          </p:nvPr>
        </p:nvSpPr>
        <p:spPr>
          <a:xfrm>
            <a:off x="0" y="0"/>
            <a:ext cx="5143500" cy="51435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3459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4_01">
  <p:cSld name="34_01">
    <p:spTree>
      <p:nvGrpSpPr>
        <p:cNvPr id="1" name="Shape 32"/>
        <p:cNvGrpSpPr/>
        <p:nvPr/>
      </p:nvGrpSpPr>
      <p:grpSpPr>
        <a:xfrm>
          <a:off x="0" y="0"/>
          <a:ext cx="0" cy="0"/>
          <a:chOff x="0" y="0"/>
          <a:chExt cx="0" cy="0"/>
        </a:xfrm>
      </p:grpSpPr>
      <p:sp>
        <p:nvSpPr>
          <p:cNvPr id="33" name="Google Shape;33;p24"/>
          <p:cNvSpPr>
            <a:spLocks noGrp="1"/>
          </p:cNvSpPr>
          <p:nvPr>
            <p:ph type="pic" idx="2"/>
          </p:nvPr>
        </p:nvSpPr>
        <p:spPr>
          <a:xfrm>
            <a:off x="466581" y="1666731"/>
            <a:ext cx="2595851" cy="3010188"/>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Google Shape;34;p24"/>
          <p:cNvSpPr>
            <a:spLocks noGrp="1"/>
          </p:cNvSpPr>
          <p:nvPr>
            <p:ph type="pic" idx="3"/>
          </p:nvPr>
        </p:nvSpPr>
        <p:spPr>
          <a:xfrm>
            <a:off x="3529012" y="466581"/>
            <a:ext cx="2595851" cy="277668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76353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2_01">
  <p:cSld name="32_01">
    <p:spTree>
      <p:nvGrpSpPr>
        <p:cNvPr id="1" name="Shape 35"/>
        <p:cNvGrpSpPr/>
        <p:nvPr/>
      </p:nvGrpSpPr>
      <p:grpSpPr>
        <a:xfrm>
          <a:off x="0" y="0"/>
          <a:ext cx="0" cy="0"/>
          <a:chOff x="0" y="0"/>
          <a:chExt cx="0" cy="0"/>
        </a:xfrm>
      </p:grpSpPr>
      <p:sp>
        <p:nvSpPr>
          <p:cNvPr id="36" name="Google Shape;36;p25"/>
          <p:cNvSpPr>
            <a:spLocks noGrp="1"/>
          </p:cNvSpPr>
          <p:nvPr>
            <p:ph type="pic" idx="2"/>
          </p:nvPr>
        </p:nvSpPr>
        <p:spPr>
          <a:xfrm>
            <a:off x="5924406" y="2400707"/>
            <a:ext cx="3219594" cy="240070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7" name="Google Shape;37;p25"/>
          <p:cNvSpPr>
            <a:spLocks noGrp="1"/>
          </p:cNvSpPr>
          <p:nvPr>
            <p:ph type="pic" idx="3"/>
          </p:nvPr>
        </p:nvSpPr>
        <p:spPr>
          <a:xfrm>
            <a:off x="2432068" y="1"/>
            <a:ext cx="3492338" cy="240070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21701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1_01">
  <p:cSld name="31_01">
    <p:spTree>
      <p:nvGrpSpPr>
        <p:cNvPr id="1" name="Shape 38"/>
        <p:cNvGrpSpPr/>
        <p:nvPr/>
      </p:nvGrpSpPr>
      <p:grpSpPr>
        <a:xfrm>
          <a:off x="0" y="0"/>
          <a:ext cx="0" cy="0"/>
          <a:chOff x="0" y="0"/>
          <a:chExt cx="0" cy="0"/>
        </a:xfrm>
      </p:grpSpPr>
      <p:sp>
        <p:nvSpPr>
          <p:cNvPr id="39" name="Google Shape;39;p26"/>
          <p:cNvSpPr>
            <a:spLocks noGrp="1"/>
          </p:cNvSpPr>
          <p:nvPr>
            <p:ph type="pic" idx="2"/>
          </p:nvPr>
        </p:nvSpPr>
        <p:spPr>
          <a:xfrm>
            <a:off x="5002675" y="2313751"/>
            <a:ext cx="3674744" cy="2280728"/>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0" name="Google Shape;40;p26"/>
          <p:cNvSpPr>
            <a:spLocks noGrp="1"/>
          </p:cNvSpPr>
          <p:nvPr>
            <p:ph type="pic" idx="3"/>
          </p:nvPr>
        </p:nvSpPr>
        <p:spPr>
          <a:xfrm>
            <a:off x="5002676" y="466582"/>
            <a:ext cx="3674745" cy="1667019"/>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11842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0_01">
  <p:cSld name="30_01">
    <p:spTree>
      <p:nvGrpSpPr>
        <p:cNvPr id="1" name="Shape 41"/>
        <p:cNvGrpSpPr/>
        <p:nvPr/>
      </p:nvGrpSpPr>
      <p:grpSpPr>
        <a:xfrm>
          <a:off x="0" y="0"/>
          <a:ext cx="0" cy="0"/>
          <a:chOff x="0" y="0"/>
          <a:chExt cx="0" cy="0"/>
        </a:xfrm>
      </p:grpSpPr>
      <p:sp>
        <p:nvSpPr>
          <p:cNvPr id="42" name="Google Shape;42;p27"/>
          <p:cNvSpPr>
            <a:spLocks noGrp="1"/>
          </p:cNvSpPr>
          <p:nvPr>
            <p:ph type="pic" idx="2"/>
          </p:nvPr>
        </p:nvSpPr>
        <p:spPr>
          <a:xfrm flipH="1">
            <a:off x="1" y="33801"/>
            <a:ext cx="3837671" cy="507377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77643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9_01">
  <p:cSld name="29_01">
    <p:spTree>
      <p:nvGrpSpPr>
        <p:cNvPr id="1" name="Shape 43"/>
        <p:cNvGrpSpPr/>
        <p:nvPr/>
      </p:nvGrpSpPr>
      <p:grpSpPr>
        <a:xfrm>
          <a:off x="0" y="0"/>
          <a:ext cx="0" cy="0"/>
          <a:chOff x="0" y="0"/>
          <a:chExt cx="0" cy="0"/>
        </a:xfrm>
      </p:grpSpPr>
      <p:sp>
        <p:nvSpPr>
          <p:cNvPr id="44" name="Google Shape;44;p28"/>
          <p:cNvSpPr>
            <a:spLocks noGrp="1"/>
          </p:cNvSpPr>
          <p:nvPr>
            <p:ph type="pic" idx="2"/>
          </p:nvPr>
        </p:nvSpPr>
        <p:spPr>
          <a:xfrm>
            <a:off x="4572000" y="1"/>
            <a:ext cx="4105419" cy="215701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79646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8_01">
  <p:cSld name="28_01">
    <p:spTree>
      <p:nvGrpSpPr>
        <p:cNvPr id="1" name="Shape 45"/>
        <p:cNvGrpSpPr/>
        <p:nvPr/>
      </p:nvGrpSpPr>
      <p:grpSpPr>
        <a:xfrm>
          <a:off x="0" y="0"/>
          <a:ext cx="0" cy="0"/>
          <a:chOff x="0" y="0"/>
          <a:chExt cx="0" cy="0"/>
        </a:xfrm>
      </p:grpSpPr>
      <p:sp>
        <p:nvSpPr>
          <p:cNvPr id="46" name="Google Shape;46;p29"/>
          <p:cNvSpPr>
            <a:spLocks noGrp="1"/>
          </p:cNvSpPr>
          <p:nvPr>
            <p:ph type="pic" idx="2"/>
          </p:nvPr>
        </p:nvSpPr>
        <p:spPr>
          <a:xfrm>
            <a:off x="1828800" y="0"/>
            <a:ext cx="5486400" cy="1665853"/>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5614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_01">
  <p:cSld name="25_01">
    <p:spTree>
      <p:nvGrpSpPr>
        <p:cNvPr id="1" name="Shape 47"/>
        <p:cNvGrpSpPr/>
        <p:nvPr/>
      </p:nvGrpSpPr>
      <p:grpSpPr>
        <a:xfrm>
          <a:off x="0" y="0"/>
          <a:ext cx="0" cy="0"/>
          <a:chOff x="0" y="0"/>
          <a:chExt cx="0" cy="0"/>
        </a:xfrm>
      </p:grpSpPr>
      <p:sp>
        <p:nvSpPr>
          <p:cNvPr id="48" name="Google Shape;48;p30"/>
          <p:cNvSpPr>
            <a:spLocks noGrp="1"/>
          </p:cNvSpPr>
          <p:nvPr>
            <p:ph type="pic" idx="2"/>
          </p:nvPr>
        </p:nvSpPr>
        <p:spPr>
          <a:xfrm>
            <a:off x="466581" y="466582"/>
            <a:ext cx="4105419" cy="421033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 name="Google Shape;49;p30"/>
          <p:cNvSpPr>
            <a:spLocks noGrp="1"/>
          </p:cNvSpPr>
          <p:nvPr>
            <p:ph type="pic" idx="3"/>
          </p:nvPr>
        </p:nvSpPr>
        <p:spPr>
          <a:xfrm>
            <a:off x="3629025" y="1628775"/>
            <a:ext cx="1885950" cy="188595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3667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8_01">
  <p:cSld name="38_01">
    <p:spTree>
      <p:nvGrpSpPr>
        <p:cNvPr id="1" name="Shape 50"/>
        <p:cNvGrpSpPr/>
        <p:nvPr/>
      </p:nvGrpSpPr>
      <p:grpSpPr>
        <a:xfrm>
          <a:off x="0" y="0"/>
          <a:ext cx="0" cy="0"/>
          <a:chOff x="0" y="0"/>
          <a:chExt cx="0" cy="0"/>
        </a:xfrm>
      </p:grpSpPr>
      <p:sp>
        <p:nvSpPr>
          <p:cNvPr id="51" name="Google Shape;51;p31"/>
          <p:cNvSpPr>
            <a:spLocks noGrp="1"/>
          </p:cNvSpPr>
          <p:nvPr>
            <p:ph type="pic" idx="2"/>
          </p:nvPr>
        </p:nvSpPr>
        <p:spPr>
          <a:xfrm>
            <a:off x="466581" y="466582"/>
            <a:ext cx="4105419" cy="421033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17714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01">
  <p:cSld name="39_01">
    <p:spTree>
      <p:nvGrpSpPr>
        <p:cNvPr id="1" name="Shape 52"/>
        <p:cNvGrpSpPr/>
        <p:nvPr/>
      </p:nvGrpSpPr>
      <p:grpSpPr>
        <a:xfrm>
          <a:off x="0" y="0"/>
          <a:ext cx="0" cy="0"/>
          <a:chOff x="0" y="0"/>
          <a:chExt cx="0" cy="0"/>
        </a:xfrm>
      </p:grpSpPr>
      <p:sp>
        <p:nvSpPr>
          <p:cNvPr id="53" name="Google Shape;53;p32"/>
          <p:cNvSpPr>
            <a:spLocks noGrp="1"/>
          </p:cNvSpPr>
          <p:nvPr>
            <p:ph type="pic" idx="2"/>
          </p:nvPr>
        </p:nvSpPr>
        <p:spPr>
          <a:xfrm>
            <a:off x="5124450" y="0"/>
            <a:ext cx="4019550" cy="51435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047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_01">
  <p:cSld name="24_01">
    <p:spTree>
      <p:nvGrpSpPr>
        <p:cNvPr id="1" name="Shape 54"/>
        <p:cNvGrpSpPr/>
        <p:nvPr/>
      </p:nvGrpSpPr>
      <p:grpSpPr>
        <a:xfrm>
          <a:off x="0" y="0"/>
          <a:ext cx="0" cy="0"/>
          <a:chOff x="0" y="0"/>
          <a:chExt cx="0" cy="0"/>
        </a:xfrm>
      </p:grpSpPr>
      <p:sp>
        <p:nvSpPr>
          <p:cNvPr id="55" name="Google Shape;55;p33"/>
          <p:cNvSpPr>
            <a:spLocks noGrp="1"/>
          </p:cNvSpPr>
          <p:nvPr>
            <p:ph type="pic" idx="2"/>
          </p:nvPr>
        </p:nvSpPr>
        <p:spPr>
          <a:xfrm>
            <a:off x="0" y="0"/>
            <a:ext cx="4656534" cy="51435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 name="Google Shape;56;p33"/>
          <p:cNvSpPr>
            <a:spLocks noGrp="1"/>
          </p:cNvSpPr>
          <p:nvPr>
            <p:ph type="pic" idx="3"/>
          </p:nvPr>
        </p:nvSpPr>
        <p:spPr>
          <a:xfrm>
            <a:off x="6899672" y="0"/>
            <a:ext cx="2245519" cy="51435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 name="Google Shape;57;p33"/>
          <p:cNvSpPr>
            <a:spLocks noGrp="1"/>
          </p:cNvSpPr>
          <p:nvPr>
            <p:ph type="pic" idx="4"/>
          </p:nvPr>
        </p:nvSpPr>
        <p:spPr>
          <a:xfrm>
            <a:off x="4757058" y="0"/>
            <a:ext cx="2142614" cy="1599913"/>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8" name="Google Shape;58;p33"/>
          <p:cNvSpPr>
            <a:spLocks noGrp="1"/>
          </p:cNvSpPr>
          <p:nvPr>
            <p:ph type="pic" idx="5"/>
          </p:nvPr>
        </p:nvSpPr>
        <p:spPr>
          <a:xfrm>
            <a:off x="4757058" y="1599912"/>
            <a:ext cx="2142614" cy="1599913"/>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047914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9_01">
  <p:cSld name="19_01">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751631" y="2019998"/>
            <a:ext cx="2071688" cy="1171575"/>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1" name="Google Shape;61;p34"/>
          <p:cNvSpPr>
            <a:spLocks noGrp="1"/>
          </p:cNvSpPr>
          <p:nvPr>
            <p:ph type="pic" idx="3"/>
          </p:nvPr>
        </p:nvSpPr>
        <p:spPr>
          <a:xfrm>
            <a:off x="3588599" y="2019998"/>
            <a:ext cx="2068199" cy="1171575"/>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2" name="Google Shape;62;p34"/>
          <p:cNvSpPr>
            <a:spLocks noGrp="1"/>
          </p:cNvSpPr>
          <p:nvPr>
            <p:ph type="pic" idx="4"/>
          </p:nvPr>
        </p:nvSpPr>
        <p:spPr>
          <a:xfrm>
            <a:off x="6427993" y="2019998"/>
            <a:ext cx="2071688" cy="1171575"/>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74219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5_01">
  <p:cSld name="15_01">
    <p:spTree>
      <p:nvGrpSpPr>
        <p:cNvPr id="1" name="Shape 63"/>
        <p:cNvGrpSpPr/>
        <p:nvPr/>
      </p:nvGrpSpPr>
      <p:grpSpPr>
        <a:xfrm>
          <a:off x="0" y="0"/>
          <a:ext cx="0" cy="0"/>
          <a:chOff x="0" y="0"/>
          <a:chExt cx="0" cy="0"/>
        </a:xfrm>
      </p:grpSpPr>
      <p:sp>
        <p:nvSpPr>
          <p:cNvPr id="64" name="Google Shape;64;p35"/>
          <p:cNvSpPr>
            <a:spLocks noGrp="1"/>
          </p:cNvSpPr>
          <p:nvPr>
            <p:ph type="pic" idx="2"/>
          </p:nvPr>
        </p:nvSpPr>
        <p:spPr>
          <a:xfrm>
            <a:off x="5124450" y="0"/>
            <a:ext cx="4019550" cy="51435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5" name="Google Shape;65;p35"/>
          <p:cNvSpPr>
            <a:spLocks noGrp="1"/>
          </p:cNvSpPr>
          <p:nvPr>
            <p:ph type="pic" idx="3"/>
          </p:nvPr>
        </p:nvSpPr>
        <p:spPr>
          <a:xfrm>
            <a:off x="-7602" y="0"/>
            <a:ext cx="3222290" cy="51435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388051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_01">
  <p:cSld name="20_01">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1" y="0"/>
            <a:ext cx="5239113" cy="469654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8" name="Google Shape;68;p36"/>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920666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Full Image without Header &amp; Footer">
  <p:cSld name="2_Full Image without Header &amp; Footer">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1" y="0"/>
            <a:ext cx="9143999" cy="51435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T Sans"/>
                <a:ea typeface="PT Sans"/>
                <a:cs typeface="PT Sans"/>
                <a:sym typeface="PT Sans"/>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974445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1"/>
        <p:cNvGrpSpPr/>
        <p:nvPr/>
      </p:nvGrpSpPr>
      <p:grpSpPr>
        <a:xfrm>
          <a:off x="0" y="0"/>
          <a:ext cx="0" cy="0"/>
          <a:chOff x="0" y="0"/>
          <a:chExt cx="0" cy="0"/>
        </a:xfrm>
      </p:grpSpPr>
      <p:sp>
        <p:nvSpPr>
          <p:cNvPr id="72" name="Google Shape;72;p14"/>
          <p:cNvSpPr txBox="1">
            <a:spLocks noGrp="1"/>
          </p:cNvSpPr>
          <p:nvPr>
            <p:ph type="ctrTitle"/>
          </p:nvPr>
        </p:nvSpPr>
        <p:spPr>
          <a:xfrm>
            <a:off x="390525" y="1819275"/>
            <a:ext cx="8222100" cy="9336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dk1"/>
              </a:buClr>
              <a:buSzPts val="4800"/>
              <a:buFont typeface="Open Sans ExtraBold"/>
              <a:buNone/>
              <a:defRPr sz="4800" b="0" i="0" u="none" strike="noStrike" cap="none">
                <a:solidFill>
                  <a:schemeClr val="dk1"/>
                </a:solidFill>
                <a:latin typeface="Open Sans ExtraBold"/>
                <a:ea typeface="Open Sans ExtraBold"/>
                <a:cs typeface="Open Sans ExtraBold"/>
                <a:sym typeface="Open Sans ExtraBold"/>
              </a:defRPr>
            </a:lvl1pPr>
            <a:lvl2pPr lvl="1">
              <a:spcBef>
                <a:spcPts val="0"/>
              </a:spcBef>
              <a:spcAft>
                <a:spcPts val="0"/>
              </a:spcAft>
              <a:buSzPts val="4800"/>
              <a:buFont typeface="Arial"/>
              <a:buNone/>
              <a:defRPr sz="4800"/>
            </a:lvl2pPr>
            <a:lvl3pPr lvl="2">
              <a:spcBef>
                <a:spcPts val="0"/>
              </a:spcBef>
              <a:spcAft>
                <a:spcPts val="0"/>
              </a:spcAft>
              <a:buSzPts val="4800"/>
              <a:buFont typeface="Arial"/>
              <a:buNone/>
              <a:defRPr sz="4800"/>
            </a:lvl3pPr>
            <a:lvl4pPr lvl="3">
              <a:spcBef>
                <a:spcPts val="0"/>
              </a:spcBef>
              <a:spcAft>
                <a:spcPts val="0"/>
              </a:spcAft>
              <a:buSzPts val="4800"/>
              <a:buFont typeface="Arial"/>
              <a:buNone/>
              <a:defRPr sz="4800"/>
            </a:lvl4pPr>
            <a:lvl5pPr lvl="4">
              <a:spcBef>
                <a:spcPts val="0"/>
              </a:spcBef>
              <a:spcAft>
                <a:spcPts val="0"/>
              </a:spcAft>
              <a:buSzPts val="4800"/>
              <a:buFont typeface="Arial"/>
              <a:buNone/>
              <a:defRPr sz="4800"/>
            </a:lvl5pPr>
            <a:lvl6pPr lvl="5">
              <a:spcBef>
                <a:spcPts val="0"/>
              </a:spcBef>
              <a:spcAft>
                <a:spcPts val="0"/>
              </a:spcAft>
              <a:buSzPts val="4800"/>
              <a:buFont typeface="Arial"/>
              <a:buNone/>
              <a:defRPr sz="4800"/>
            </a:lvl6pPr>
            <a:lvl7pPr lvl="6">
              <a:spcBef>
                <a:spcPts val="0"/>
              </a:spcBef>
              <a:spcAft>
                <a:spcPts val="0"/>
              </a:spcAft>
              <a:buSzPts val="4800"/>
              <a:buFont typeface="Arial"/>
              <a:buNone/>
              <a:defRPr sz="4800"/>
            </a:lvl7pPr>
            <a:lvl8pPr lvl="7">
              <a:spcBef>
                <a:spcPts val="0"/>
              </a:spcBef>
              <a:spcAft>
                <a:spcPts val="0"/>
              </a:spcAft>
              <a:buSzPts val="4800"/>
              <a:buFont typeface="Arial"/>
              <a:buNone/>
              <a:defRPr sz="4800"/>
            </a:lvl8pPr>
            <a:lvl9pPr lvl="8">
              <a:spcBef>
                <a:spcPts val="0"/>
              </a:spcBef>
              <a:spcAft>
                <a:spcPts val="0"/>
              </a:spcAft>
              <a:buSzPts val="4800"/>
              <a:buFont typeface="Arial"/>
              <a:buNone/>
              <a:defRPr sz="4800"/>
            </a:lvl9pPr>
          </a:lstStyle>
          <a:p>
            <a:endParaRPr/>
          </a:p>
        </p:txBody>
      </p:sp>
      <p:sp>
        <p:nvSpPr>
          <p:cNvPr id="73" name="Google Shape;73;p14"/>
          <p:cNvSpPr txBox="1">
            <a:spLocks noGrp="1"/>
          </p:cNvSpPr>
          <p:nvPr>
            <p:ph type="subTitle" idx="1"/>
          </p:nvPr>
        </p:nvSpPr>
        <p:spPr>
          <a:xfrm>
            <a:off x="390525" y="2789130"/>
            <a:ext cx="8222100" cy="4329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1800"/>
              <a:buFont typeface="Arial"/>
              <a:buNone/>
              <a:defRPr sz="900" b="0" i="0" u="none" strike="noStrike" cap="none">
                <a:solidFill>
                  <a:schemeClr val="lt1"/>
                </a:solidFill>
                <a:latin typeface="PT Sans"/>
                <a:ea typeface="PT Sans"/>
                <a:cs typeface="PT Sans"/>
                <a:sym typeface="PT Sans"/>
              </a:defRPr>
            </a:lvl1pPr>
            <a:lvl2pPr marR="0" lvl="1"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74" name="Google Shape;74;p1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chemeClr val="dk1"/>
              </a:buClr>
              <a:buSzPts val="1800"/>
              <a:buFont typeface="Calibri"/>
              <a:buNone/>
              <a:defRPr sz="1800" b="0" u="none">
                <a:solidFill>
                  <a:schemeClr val="dk1"/>
                </a:solidFill>
                <a:latin typeface="Calibri"/>
                <a:ea typeface="Calibri"/>
                <a:cs typeface="Calibri"/>
                <a:sym typeface="Calibri"/>
              </a:defRPr>
            </a:lvl1pPr>
            <a:lvl2pPr marL="0" marR="0" lvl="1" indent="0" algn="r" rtl="0">
              <a:spcBef>
                <a:spcPts val="0"/>
              </a:spcBef>
              <a:spcAft>
                <a:spcPts val="0"/>
              </a:spcAft>
              <a:buClr>
                <a:schemeClr val="dk1"/>
              </a:buClr>
              <a:buSzPts val="1800"/>
              <a:buFont typeface="Calibri"/>
              <a:buNone/>
              <a:defRPr sz="1800" b="0" u="none">
                <a:solidFill>
                  <a:schemeClr val="dk1"/>
                </a:solidFill>
                <a:latin typeface="Calibri"/>
                <a:ea typeface="Calibri"/>
                <a:cs typeface="Calibri"/>
                <a:sym typeface="Calibri"/>
              </a:defRPr>
            </a:lvl2pPr>
            <a:lvl3pPr marL="0" marR="0" lvl="2" indent="0" algn="r" rtl="0">
              <a:spcBef>
                <a:spcPts val="0"/>
              </a:spcBef>
              <a:spcAft>
                <a:spcPts val="0"/>
              </a:spcAft>
              <a:buClr>
                <a:schemeClr val="dk1"/>
              </a:buClr>
              <a:buSzPts val="1800"/>
              <a:buFont typeface="Calibri"/>
              <a:buNone/>
              <a:defRPr sz="1800" b="0" u="none">
                <a:solidFill>
                  <a:schemeClr val="dk1"/>
                </a:solidFill>
                <a:latin typeface="Calibri"/>
                <a:ea typeface="Calibri"/>
                <a:cs typeface="Calibri"/>
                <a:sym typeface="Calibri"/>
              </a:defRPr>
            </a:lvl3pPr>
            <a:lvl4pPr marL="0" marR="0" lvl="3" indent="0" algn="r" rtl="0">
              <a:spcBef>
                <a:spcPts val="0"/>
              </a:spcBef>
              <a:spcAft>
                <a:spcPts val="0"/>
              </a:spcAft>
              <a:buClr>
                <a:schemeClr val="dk1"/>
              </a:buClr>
              <a:buSzPts val="1800"/>
              <a:buFont typeface="Calibri"/>
              <a:buNone/>
              <a:defRPr sz="1800" b="0" u="none">
                <a:solidFill>
                  <a:schemeClr val="dk1"/>
                </a:solidFill>
                <a:latin typeface="Calibri"/>
                <a:ea typeface="Calibri"/>
                <a:cs typeface="Calibri"/>
                <a:sym typeface="Calibri"/>
              </a:defRPr>
            </a:lvl4pPr>
            <a:lvl5pPr marL="0" marR="0" lvl="4" indent="0" algn="r" rtl="0">
              <a:spcBef>
                <a:spcPts val="0"/>
              </a:spcBef>
              <a:spcAft>
                <a:spcPts val="0"/>
              </a:spcAft>
              <a:buClr>
                <a:schemeClr val="dk1"/>
              </a:buClr>
              <a:buSzPts val="1800"/>
              <a:buFont typeface="Calibri"/>
              <a:buNone/>
              <a:defRPr sz="1800" b="0" u="none">
                <a:solidFill>
                  <a:schemeClr val="dk1"/>
                </a:solidFill>
                <a:latin typeface="Calibri"/>
                <a:ea typeface="Calibri"/>
                <a:cs typeface="Calibri"/>
                <a:sym typeface="Calibri"/>
              </a:defRPr>
            </a:lvl5pPr>
            <a:lvl6pPr marL="0" marR="0" lvl="5" indent="0" algn="r" rtl="0">
              <a:spcBef>
                <a:spcPts val="0"/>
              </a:spcBef>
              <a:spcAft>
                <a:spcPts val="0"/>
              </a:spcAft>
              <a:buClr>
                <a:schemeClr val="dk1"/>
              </a:buClr>
              <a:buSzPts val="1800"/>
              <a:buFont typeface="Calibri"/>
              <a:buNone/>
              <a:defRPr sz="1800" b="0" u="none">
                <a:solidFill>
                  <a:schemeClr val="dk1"/>
                </a:solidFill>
                <a:latin typeface="Calibri"/>
                <a:ea typeface="Calibri"/>
                <a:cs typeface="Calibri"/>
                <a:sym typeface="Calibri"/>
              </a:defRPr>
            </a:lvl6pPr>
            <a:lvl7pPr marL="0" marR="0" lvl="6" indent="0" algn="r" rtl="0">
              <a:spcBef>
                <a:spcPts val="0"/>
              </a:spcBef>
              <a:spcAft>
                <a:spcPts val="0"/>
              </a:spcAft>
              <a:buClr>
                <a:schemeClr val="dk1"/>
              </a:buClr>
              <a:buSzPts val="1800"/>
              <a:buFont typeface="Calibri"/>
              <a:buNone/>
              <a:defRPr sz="1800" b="0" u="none">
                <a:solidFill>
                  <a:schemeClr val="dk1"/>
                </a:solidFill>
                <a:latin typeface="Calibri"/>
                <a:ea typeface="Calibri"/>
                <a:cs typeface="Calibri"/>
                <a:sym typeface="Calibri"/>
              </a:defRPr>
            </a:lvl7pPr>
            <a:lvl8pPr marL="0" marR="0" lvl="7" indent="0" algn="r" rtl="0">
              <a:spcBef>
                <a:spcPts val="0"/>
              </a:spcBef>
              <a:spcAft>
                <a:spcPts val="0"/>
              </a:spcAft>
              <a:buClr>
                <a:schemeClr val="dk1"/>
              </a:buClr>
              <a:buSzPts val="1800"/>
              <a:buFont typeface="Calibri"/>
              <a:buNone/>
              <a:defRPr sz="1800" b="0" u="none">
                <a:solidFill>
                  <a:schemeClr val="dk1"/>
                </a:solidFill>
                <a:latin typeface="Calibri"/>
                <a:ea typeface="Calibri"/>
                <a:cs typeface="Calibri"/>
                <a:sym typeface="Calibri"/>
              </a:defRPr>
            </a:lvl8pPr>
            <a:lvl9pPr marL="0" marR="0" lvl="8" indent="0" algn="r" rtl="0">
              <a:spcBef>
                <a:spcPts val="0"/>
              </a:spcBef>
              <a:spcAft>
                <a:spcPts val="0"/>
              </a:spcAft>
              <a:buClr>
                <a:schemeClr val="dk1"/>
              </a:buClr>
              <a:buSzPts val="1800"/>
              <a:buFont typeface="Calibri"/>
              <a:buNone/>
              <a:defRPr sz="1800" b="0" u="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06983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421544633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drive.google.com/file/d/178PcYLcUsfoygf5qoDXIDbHH44e4qzs1/view?usp=sharing" TargetMode="External"/><Relationship Id="rId5" Type="http://schemas.openxmlformats.org/officeDocument/2006/relationships/image" Target="../media/image12.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208632"/>
            <a:ext cx="9143998" cy="4726235"/>
          </a:xfrm>
          <a:prstGeom prst="rect">
            <a:avLst/>
          </a:prstGeom>
          <a:noFill/>
          <a:ln>
            <a:noFill/>
          </a:ln>
        </p:spPr>
      </p:pic>
      <p:sp>
        <p:nvSpPr>
          <p:cNvPr id="57" name="Google Shape;57;p13"/>
          <p:cNvSpPr txBox="1"/>
          <p:nvPr/>
        </p:nvSpPr>
        <p:spPr>
          <a:xfrm>
            <a:off x="3680025" y="3435075"/>
            <a:ext cx="20886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rPr>
              <a:t>Bin &amp; Charlotte</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9"/>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55" name="Google Shape;255;p9"/>
          <p:cNvPicPr preferRelativeResize="0"/>
          <p:nvPr/>
        </p:nvPicPr>
        <p:blipFill rotWithShape="1">
          <a:blip r:embed="rId3">
            <a:alphaModFix/>
          </a:blip>
          <a:srcRect l="32580" r="14812"/>
          <a:stretch/>
        </p:blipFill>
        <p:spPr>
          <a:xfrm>
            <a:off x="5536239" y="10"/>
            <a:ext cx="3607761" cy="5143490"/>
          </a:xfrm>
          <a:custGeom>
            <a:avLst/>
            <a:gdLst/>
            <a:ahLst/>
            <a:cxnLst/>
            <a:rect l="l" t="t" r="r" b="b"/>
            <a:pathLst>
              <a:path w="4817171" h="6858000" extrusionOk="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ln>
            <a:noFill/>
          </a:ln>
        </p:spPr>
      </p:pic>
      <p:pic>
        <p:nvPicPr>
          <p:cNvPr id="256" name="Google Shape;256;p9"/>
          <p:cNvPicPr preferRelativeResize="0"/>
          <p:nvPr/>
        </p:nvPicPr>
        <p:blipFill rotWithShape="1">
          <a:blip r:embed="rId4">
            <a:alphaModFix/>
          </a:blip>
          <a:srcRect t="8915" r="-2" b="-1"/>
          <a:stretch/>
        </p:blipFill>
        <p:spPr>
          <a:xfrm>
            <a:off x="2352291" y="10"/>
            <a:ext cx="3734478" cy="2551166"/>
          </a:xfrm>
          <a:custGeom>
            <a:avLst/>
            <a:gdLst/>
            <a:ahLst/>
            <a:cxnLst/>
            <a:rect l="l" t="t" r="r" b="b"/>
            <a:pathLst>
              <a:path w="4979304" h="3364992" extrusionOk="0">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ln>
            <a:noFill/>
          </a:ln>
        </p:spPr>
      </p:pic>
      <p:pic>
        <p:nvPicPr>
          <p:cNvPr id="257" name="Google Shape;257;p9" descr="一張含有 桌, 食物, 盤, 坐 的圖片&#10;&#10;自動產生的描述"/>
          <p:cNvPicPr preferRelativeResize="0"/>
          <p:nvPr/>
        </p:nvPicPr>
        <p:blipFill rotWithShape="1">
          <a:blip r:embed="rId5">
            <a:alphaModFix/>
          </a:blip>
          <a:srcRect t="5605" r="-3" b="11186"/>
          <a:stretch/>
        </p:blipFill>
        <p:spPr>
          <a:xfrm>
            <a:off x="2392071" y="2592324"/>
            <a:ext cx="3694109" cy="2551176"/>
          </a:xfrm>
          <a:custGeom>
            <a:avLst/>
            <a:gdLst/>
            <a:ahLst/>
            <a:cxnLst/>
            <a:rect l="l" t="t" r="r" b="b"/>
            <a:pathLst>
              <a:path w="4925479" h="3364992" extrusionOk="0">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ln>
            <a:noFill/>
          </a:ln>
        </p:spPr>
      </p:pic>
      <p:sp>
        <p:nvSpPr>
          <p:cNvPr id="258" name="Google Shape;258;p9"/>
          <p:cNvSpPr/>
          <p:nvPr/>
        </p:nvSpPr>
        <p:spPr>
          <a:xfrm>
            <a:off x="0" y="0"/>
            <a:ext cx="2959361" cy="5143500"/>
          </a:xfrm>
          <a:custGeom>
            <a:avLst/>
            <a:gdLst/>
            <a:ahLst/>
            <a:cxnLst/>
            <a:rect l="l" t="t" r="r" b="b"/>
            <a:pathLst>
              <a:path w="3945815" h="6858000" extrusionOk="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solidFill>
            <a:schemeClr val="lt1"/>
          </a:solidFill>
          <a:ln w="9525" cap="flat" cmpd="sng">
            <a:solidFill>
              <a:srgbClr val="EFEFEF"/>
            </a:solidFill>
            <a:prstDash val="solid"/>
            <a:miter lim="800000"/>
            <a:headEnd type="none" w="sm" len="sm"/>
            <a:tailEnd type="none" w="sm" len="sm"/>
          </a:ln>
          <a:effectLst>
            <a:outerShdw blurRad="50800" dist="38100" algn="l" rotWithShape="0">
              <a:srgbClr val="D8D8D8">
                <a:alpha val="29803"/>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59" name="Google Shape;259;p9"/>
          <p:cNvSpPr/>
          <p:nvPr/>
        </p:nvSpPr>
        <p:spPr>
          <a:xfrm>
            <a:off x="0" y="0"/>
            <a:ext cx="2952502" cy="5143500"/>
          </a:xfrm>
          <a:custGeom>
            <a:avLst/>
            <a:gdLst/>
            <a:ahLst/>
            <a:cxnLst/>
            <a:rect l="l" t="t" r="r" b="b"/>
            <a:pathLst>
              <a:path w="3936670" h="6858000" extrusionOk="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0" name="Google Shape;260;p9"/>
          <p:cNvSpPr txBox="1">
            <a:spLocks noGrp="1"/>
          </p:cNvSpPr>
          <p:nvPr>
            <p:ph type="title"/>
          </p:nvPr>
        </p:nvSpPr>
        <p:spPr>
          <a:xfrm>
            <a:off x="243834" y="514350"/>
            <a:ext cx="261646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2000">
                <a:latin typeface="Calibri"/>
                <a:ea typeface="Calibri"/>
                <a:cs typeface="Calibri"/>
                <a:sym typeface="Calibri"/>
              </a:rPr>
              <a:t>Bin’s daily</a:t>
            </a:r>
            <a:r>
              <a:rPr lang="en-US" sz="2000">
                <a:solidFill>
                  <a:schemeClr val="dk1"/>
                </a:solidFill>
                <a:latin typeface="Calibri"/>
                <a:ea typeface="Calibri"/>
                <a:cs typeface="Calibri"/>
                <a:sym typeface="Calibri"/>
              </a:rPr>
              <a:t> Specialties</a:t>
            </a:r>
            <a:endParaRPr/>
          </a:p>
        </p:txBody>
      </p:sp>
      <p:sp>
        <p:nvSpPr>
          <p:cNvPr id="261" name="Google Shape;261;p9"/>
          <p:cNvSpPr/>
          <p:nvPr/>
        </p:nvSpPr>
        <p:spPr>
          <a:xfrm>
            <a:off x="0" y="755142"/>
            <a:ext cx="96012" cy="49042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2" name="Google Shape;262;p9"/>
          <p:cNvSpPr/>
          <p:nvPr/>
        </p:nvSpPr>
        <p:spPr>
          <a:xfrm>
            <a:off x="329184" y="1567455"/>
            <a:ext cx="2125980" cy="13716"/>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3" name="Google Shape;263;p9"/>
          <p:cNvSpPr txBox="1">
            <a:spLocks noGrp="1"/>
          </p:cNvSpPr>
          <p:nvPr>
            <p:ph type="body" idx="1"/>
          </p:nvPr>
        </p:nvSpPr>
        <p:spPr>
          <a:xfrm>
            <a:off x="336042" y="1693926"/>
            <a:ext cx="2105406" cy="294208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Font typeface="Arial"/>
              <a:buChar char="•"/>
            </a:pPr>
            <a:r>
              <a:rPr lang="en-US" sz="1300" u="sng" dirty="0">
                <a:solidFill>
                  <a:schemeClr val="hlink"/>
                </a:solidFill>
                <a:latin typeface="Calibri"/>
                <a:ea typeface="Calibri"/>
                <a:cs typeface="Calibri"/>
                <a:sym typeface="Calibri"/>
                <a:hlinkClick r:id="rId6"/>
              </a:rPr>
              <a:t>https://drive.google.com/file/d/178PcYLcUsfoygf5qoDXIDbHH44e4qzs1/view?usp=sharing</a:t>
            </a:r>
            <a:endParaRPr sz="1300" dirty="0">
              <a:latin typeface="Calibri"/>
              <a:ea typeface="Calibri"/>
              <a:cs typeface="Calibri"/>
              <a:sym typeface="Calibri"/>
            </a:endParaRPr>
          </a:p>
          <a:p>
            <a:pPr marL="0" lvl="0" indent="0" algn="l" rtl="0">
              <a:lnSpc>
                <a:spcPct val="90000"/>
              </a:lnSpc>
              <a:spcBef>
                <a:spcPts val="1600"/>
              </a:spcBef>
              <a:spcAft>
                <a:spcPts val="1600"/>
              </a:spcAft>
              <a:buClr>
                <a:schemeClr val="dk1"/>
              </a:buClr>
              <a:buSzPts val="1800"/>
              <a:buFont typeface="Arial"/>
              <a:buChar char="•"/>
            </a:pPr>
            <a:r>
              <a:rPr lang="en-US" sz="1300" b="1" u="sng" dirty="0">
                <a:latin typeface="Calibri"/>
                <a:ea typeface="Calibri"/>
                <a:cs typeface="Calibri"/>
                <a:sym typeface="Calibri"/>
              </a:rPr>
              <a:t>Receipts has been ready and tested</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68" name="Google Shape;68;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69" name="Google Shape;69;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6" name="Google Shape;76;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3" name="Google Shape;83;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7" name="Google Shape;97;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3" name="Google Shape;103;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8" name="Google Shape;138;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7A4B34-BD6B-427E-8E25-E7BDAD24DB6A}"/>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DF343D46-D8A7-47C9-9C1A-E48F1522E45C}"/>
              </a:ext>
            </a:extLst>
          </p:cNvPr>
          <p:cNvSpPr>
            <a:spLocks noGrp="1"/>
          </p:cNvSpPr>
          <p:nvPr>
            <p:ph type="body" idx="1"/>
          </p:nvPr>
        </p:nvSpPr>
        <p:spPr/>
        <p:txBody>
          <a:bodyPr/>
          <a:lstStyle/>
          <a:p>
            <a:endParaRPr lang="zh-TW" altLang="en-US"/>
          </a:p>
        </p:txBody>
      </p:sp>
      <p:pic>
        <p:nvPicPr>
          <p:cNvPr id="5" name="圖片 4" descr="一張含有 文字, 螢幕擷取畫面 的圖片&#10;&#10;自動產生的描述">
            <a:extLst>
              <a:ext uri="{FF2B5EF4-FFF2-40B4-BE49-F238E27FC236}">
                <a16:creationId xmlns:a16="http://schemas.microsoft.com/office/drawing/2014/main" id="{CF107CFD-D4B9-4E8B-9AB4-1737C83784C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6537510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_Master">
  <a:themeElements>
    <a:clrScheme name="Custom 26">
      <a:dk1>
        <a:srgbClr val="000000"/>
      </a:dk1>
      <a:lt1>
        <a:srgbClr val="FFFFFF"/>
      </a:lt1>
      <a:dk2>
        <a:srgbClr val="272E38"/>
      </a:dk2>
      <a:lt2>
        <a:srgbClr val="26313A"/>
      </a:lt2>
      <a:accent1>
        <a:srgbClr val="D93B20"/>
      </a:accent1>
      <a:accent2>
        <a:srgbClr val="FFD400"/>
      </a:accent2>
      <a:accent3>
        <a:srgbClr val="5E2F7E"/>
      </a:accent3>
      <a:accent4>
        <a:srgbClr val="A6CE39"/>
      </a:accent4>
      <a:accent5>
        <a:srgbClr val="E7731F"/>
      </a:accent5>
      <a:accent6>
        <a:srgbClr val="19164B"/>
      </a:accent6>
      <a:hlink>
        <a:srgbClr val="0A0528"/>
      </a:hlink>
      <a:folHlink>
        <a:srgbClr val="722E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94</Words>
  <Application>Microsoft Macintosh PowerPoint</Application>
  <PresentationFormat>On-screen Show (16:9)</PresentationFormat>
  <Paragraphs>5</Paragraphs>
  <Slides>10</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Montserrat</vt:lpstr>
      <vt:lpstr>Open Sans ExtraBold</vt:lpstr>
      <vt:lpstr>Arial</vt:lpstr>
      <vt:lpstr>Calibri</vt:lpstr>
      <vt:lpstr>PT Sans</vt:lpstr>
      <vt:lpstr>Times New Roman</vt:lpstr>
      <vt:lpstr>Simple Light</vt:lpstr>
      <vt:lpstr>Theme_Master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Bin’s daily Specialties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Charlotte Yu</dc:creator>
  <cp:lastModifiedBy>Bin Chen</cp:lastModifiedBy>
  <cp:revision>5</cp:revision>
  <dcterms:modified xsi:type="dcterms:W3CDTF">2020-08-06T18:44:25Z</dcterms:modified>
</cp:coreProperties>
</file>